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CF4"/>
    <a:srgbClr val="58C8F4"/>
    <a:srgbClr val="2E6C85"/>
    <a:srgbClr val="4093B4"/>
    <a:srgbClr val="589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2"/>
    <p:restoredTop sz="92235"/>
  </p:normalViewPr>
  <p:slideViewPr>
    <p:cSldViewPr snapToGrid="0" snapToObjects="1">
      <p:cViewPr>
        <p:scale>
          <a:sx n="70" d="100"/>
          <a:sy n="70" d="100"/>
        </p:scale>
        <p:origin x="188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0002-B7F2-DD42-87E5-850CA398C357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EF476-358D-4D49-A664-93B2AEB55D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47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48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オープニング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・タイトルの発表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・名古屋から来た</a:t>
            </a:r>
            <a:r>
              <a:rPr kumimoji="1" lang="en-US" altLang="ja-JP" dirty="0" smtClean="0"/>
              <a:t>jack</a:t>
            </a:r>
            <a:r>
              <a:rPr kumimoji="1" lang="ja-JP" altLang="en-US" dirty="0" smtClean="0"/>
              <a:t>です。よろしくおねがします。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突然ですが、服を毎朝選ぶの、面倒ではありませんか？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天気予報をみて、気温と天気をチェックして、服装を考えるのは大変ですよね。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そこで、僕らはこの</a:t>
            </a:r>
            <a:r>
              <a:rPr kumimoji="1" lang="en-US" altLang="ja-JP" dirty="0" smtClean="0"/>
              <a:t>Moderate Clothes</a:t>
            </a:r>
            <a:r>
              <a:rPr kumimoji="1" lang="ja-JP" altLang="en-US" dirty="0" smtClean="0"/>
              <a:t>を紹介させていただきます。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EF476-358D-4D49-A664-93B2AEB55DD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4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Tsukushi A Round Gothic" charset="-128"/>
                <a:ea typeface="Tsukushi A Round Gothic" charset="-128"/>
                <a:cs typeface="Tsukushi A Round Gothic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43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6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2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20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700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5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97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97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8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1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9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51D6-20B5-E143-92C6-EBCE0BC4BCBB}" type="datetimeFigureOut">
              <a:rPr kumimoji="1" lang="ja-JP" altLang="en-US" smtClean="0"/>
              <a:t>2017/11/11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 dirty="0" smtClean="0"/>
              <a:t>Presented By jack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162A7-945E-C84C-AB58-8AFCD00359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80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bg1"/>
          </a:solidFill>
          <a:latin typeface="Tsukushi A Round Gothic" charset="-128"/>
          <a:ea typeface="Tsukushi A Round Gothic" charset="-128"/>
          <a:cs typeface="Tsukushi A Round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98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tup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3d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018153" y="580168"/>
            <a:ext cx="7648891" cy="3576256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9FDCF4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今日はセーターや厚手のパーカーが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活躍する日です。日中になると少し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気温が上がり夜は気温が下がるでし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ょう。ですので脱ぎ着のできる服装で行くことをお勧めします。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18153" y="4517136"/>
            <a:ext cx="7648891" cy="1677448"/>
          </a:xfrm>
          <a:prstGeom prst="rect">
            <a:avLst/>
          </a:prstGeom>
          <a:solidFill>
            <a:schemeClr val="bg1">
              <a:lumMod val="95000"/>
            </a:schemeClr>
          </a:solidFill>
          <a:ln w="101600">
            <a:solidFill>
              <a:srgbClr val="9FDCF4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今日は</a:t>
            </a:r>
            <a:r>
              <a:rPr kumimoji="1"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9:00〜12:00</a:t>
            </a:r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に雨が降りま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kumimoji="1" lang="ja-JP" altLang="en-US" sz="3600" b="1" dirty="0" smtClean="0">
                <a:solidFill>
                  <a:schemeClr val="accent5">
                    <a:lumMod val="75000"/>
                  </a:schemeClr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す。傘をお忘れなく。</a:t>
            </a:r>
            <a:endParaRPr kumimoji="1" lang="en-US" altLang="ja-JP" sz="3600" b="1" dirty="0" smtClean="0">
              <a:solidFill>
                <a:schemeClr val="accent5">
                  <a:lumMod val="75000"/>
                </a:schemeClr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6" y="580168"/>
            <a:ext cx="3158109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8586"/>
            <a:ext cx="6096000" cy="6096000"/>
          </a:xfrm>
          <a:prstGeom prst="rect">
            <a:avLst/>
          </a:prstGeom>
        </p:spPr>
      </p:pic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351547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Presented by jack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13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199</Words>
  <Application>Microsoft Macintosh PowerPoint</Application>
  <PresentationFormat>ワイド画面</PresentationFormat>
  <Paragraphs>28</Paragraphs>
  <Slides>5</Slides>
  <Notes>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Tsukushi A Round Gothic</vt:lpstr>
      <vt:lpstr>Yu Gothic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Moderate Clothes</dc:title>
  <dc:creator>aya.saj0425@gmail.com</dc:creator>
  <cp:lastModifiedBy>aya.saj0425@gmail.com</cp:lastModifiedBy>
  <cp:revision>15</cp:revision>
  <dcterms:created xsi:type="dcterms:W3CDTF">2017-11-09T10:10:26Z</dcterms:created>
  <dcterms:modified xsi:type="dcterms:W3CDTF">2017-11-11T06:22:53Z</dcterms:modified>
</cp:coreProperties>
</file>